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64" r:id="rId12"/>
    <p:sldId id="268" r:id="rId13"/>
    <p:sldId id="265" r:id="rId14"/>
    <p:sldId id="269" r:id="rId15"/>
    <p:sldId id="274" r:id="rId16"/>
    <p:sldId id="276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디자인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캐릭터의 특징이 잘 표현되는 등신대를 선택합니다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3.5</a:t>
            </a:r>
            <a:r>
              <a:rPr lang="ko-KR" altLang="en-US" sz="2000" dirty="0" smtClean="0"/>
              <a:t>등신 정도 제안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</a:t>
            </a:r>
            <a:r>
              <a:rPr lang="ko-KR" altLang="en-US" dirty="0"/>
              <a:t> 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기계에 의존하지만 로봇에 대한 반감을 </a:t>
            </a:r>
            <a:r>
              <a:rPr lang="ko-KR" altLang="en-US" sz="2000" dirty="0" err="1" smtClean="0"/>
              <a:t>가진집단으로</a:t>
            </a:r>
            <a:r>
              <a:rPr lang="ko-KR" altLang="en-US" sz="2000" dirty="0" smtClean="0"/>
              <a:t> 에너지원을 확보하기 위해 정부와 </a:t>
            </a:r>
            <a:r>
              <a:rPr lang="ko-KR" altLang="en-US" sz="2000" dirty="0" err="1" smtClean="0"/>
              <a:t>대치중</a:t>
            </a:r>
            <a:endParaRPr lang="en-US" altLang="ko-KR" sz="2000" dirty="0" smtClean="0"/>
          </a:p>
          <a:p>
            <a:r>
              <a:rPr lang="ko-KR" altLang="en-US" sz="2000" dirty="0" smtClean="0"/>
              <a:t>현재 사이버하트를 탈취해 핵심기술을 알아내고 있음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전투로봇을 컨트롤 하며 직접적인 전투를 선호한다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=""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=""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=""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디자인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41322" y="1825625"/>
            <a:ext cx="3112477" cy="4351338"/>
          </a:xfrm>
        </p:spPr>
        <p:txBody>
          <a:bodyPr/>
          <a:lstStyle/>
          <a:p>
            <a:r>
              <a:rPr lang="en-US" altLang="ko-KR" dirty="0" smtClean="0"/>
              <a:t>NPC(mob)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휴머로이드형과</a:t>
            </a:r>
            <a:r>
              <a:rPr lang="ko-KR" altLang="en-US" dirty="0" smtClean="0"/>
              <a:t> 단순공격로봇형태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r>
              <a:rPr lang="ko-KR" altLang="en-US" dirty="0" err="1" smtClean="0"/>
              <a:t>휴머로이드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중간보스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공격로봇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드론형태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=""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=""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=""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스모그로 전체적으로 어둡고 불빛으로 표현되는 월드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하트개수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err="1" smtClean="0"/>
              <a:t>게임플로우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en-US" altLang="ko-KR" dirty="0" smtClean="0"/>
              <a:t>      1. </a:t>
            </a:r>
            <a:r>
              <a:rPr lang="ko-KR" altLang="en-US" dirty="0" smtClean="0"/>
              <a:t>타이틀</a:t>
            </a:r>
          </a:p>
          <a:p>
            <a:pPr marL="0" indent="0">
              <a:buNone/>
            </a:pPr>
            <a:r>
              <a:rPr lang="ko-KR" altLang="en-US" dirty="0" smtClean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dirty="0"/>
              <a:t>(</a:t>
            </a:r>
            <a:r>
              <a:rPr lang="ko-KR" altLang="en-US" dirty="0"/>
              <a:t>필드 플레이</a:t>
            </a:r>
            <a:r>
              <a:rPr lang="en-US" altLang="ko-KR" dirty="0"/>
              <a:t>-&gt; </a:t>
            </a:r>
            <a:r>
              <a:rPr lang="ko-KR" altLang="en-US" dirty="0" err="1"/>
              <a:t>던전플레이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보스전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엔딩컷씬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 err="1"/>
              <a:t>엔딩후</a:t>
            </a:r>
            <a:r>
              <a:rPr lang="ko-KR" altLang="en-US" dirty="0"/>
              <a:t>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8064" y="1825625"/>
            <a:ext cx="4745736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 smtClean="0"/>
              <a:t>장비를 조합해서 액션을 활성화 합니다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 smtClean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smtClean="0"/>
              <a:t>기본무기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워프프라즈마</a:t>
            </a:r>
            <a:r>
              <a:rPr lang="ko-KR" altLang="en-US" dirty="0" smtClean="0"/>
              <a:t>  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자리바꾸기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기본무기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프로즌가스</a:t>
            </a:r>
            <a:r>
              <a:rPr lang="ko-KR" altLang="en-US" dirty="0" smtClean="0"/>
              <a:t>      </a:t>
            </a:r>
            <a:r>
              <a:rPr lang="en-US" altLang="ko-KR" dirty="0" smtClean="0"/>
              <a:t>= </a:t>
            </a:r>
            <a:r>
              <a:rPr lang="ko-KR" altLang="en-US" dirty="0" err="1"/>
              <a:t>일시정지</a:t>
            </a:r>
            <a:r>
              <a:rPr lang="ko-KR" altLang="en-US" dirty="0"/>
              <a:t> 액션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근거리무기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펄스기어      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튕겨내기 액션</a:t>
            </a:r>
            <a:r>
              <a:rPr lang="en-US" altLang="ko-KR" dirty="0" smtClean="0"/>
              <a:t> </a:t>
            </a:r>
          </a:p>
          <a:p>
            <a:pPr>
              <a:lnSpc>
                <a:spcPct val="160000"/>
              </a:lnSpc>
            </a:pPr>
            <a:endParaRPr lang="en-US" altLang="ko-KR" dirty="0" smtClean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46085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화면</a:t>
            </a:r>
            <a:r>
              <a:rPr lang="en-US" altLang="ko-KR" dirty="0" smtClean="0"/>
              <a:t>(display)</a:t>
            </a:r>
            <a:endParaRPr lang="en-US" altLang="ko-KR" dirty="0"/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 smtClean="0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 smtClean="0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에너지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고갈</a:t>
            </a:r>
            <a:endParaRPr lang="ko-KR" altLang="en-US" sz="2000" dirty="0"/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smtClean="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475706" y="4532424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대체의학</a:t>
            </a:r>
            <a:endParaRPr lang="en-US" altLang="ko-KR" sz="2000" dirty="0" smtClean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Chronicle (</a:t>
            </a:r>
            <a:r>
              <a:rPr lang="ko-KR" altLang="en-US" dirty="0" smtClean="0"/>
              <a:t>연대</a:t>
            </a:r>
            <a:r>
              <a:rPr lang="ko-KR" altLang="en-US" dirty="0"/>
              <a:t>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 smtClean="0"/>
              <a:t>15</a:t>
            </a:r>
            <a:r>
              <a:rPr lang="ko-KR" altLang="en-US" dirty="0" smtClean="0"/>
              <a:t>년 주기로 큰 변화가 발생한다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대체의학과 바이러스를 완전한 차단으로 인간의 생명력은 에너지자원에 의존한다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게임스토리는 사이버하트를 </a:t>
            </a:r>
            <a:r>
              <a:rPr lang="ko-KR" altLang="en-US" dirty="0" err="1" smtClean="0"/>
              <a:t>찾기위해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전투형으로</a:t>
            </a:r>
            <a:r>
              <a:rPr lang="ko-KR" altLang="en-US" dirty="0" smtClean="0"/>
              <a:t> 개조한 주인공의 모험을 액션</a:t>
            </a:r>
            <a:r>
              <a:rPr lang="en-US" altLang="ko-KR" dirty="0" smtClean="0"/>
              <a:t>RPG</a:t>
            </a:r>
            <a:r>
              <a:rPr lang="ko-KR" altLang="en-US" dirty="0" smtClean="0"/>
              <a:t>로 진행한다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134099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 smtClean="0"/>
              <a:t>4</a:t>
            </a:r>
            <a:r>
              <a:rPr lang="ko-KR" altLang="en-US" sz="800" dirty="0" smtClean="0"/>
              <a:t>차 </a:t>
            </a:r>
            <a:r>
              <a:rPr lang="ko-KR" altLang="en-US" sz="800" dirty="0" err="1" smtClean="0"/>
              <a:t>혁명이후</a:t>
            </a:r>
            <a:r>
              <a:rPr lang="ko-KR" altLang="en-US" sz="800" dirty="0" smtClean="0"/>
              <a:t> 인공지능과 로봇기술의 폭발적인 성장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자동화 가속화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주인공의 부모님이 </a:t>
            </a:r>
            <a:r>
              <a:rPr lang="ko-KR" altLang="en-US" sz="800" dirty="0" err="1" smtClean="0"/>
              <a:t>오메가고를</a:t>
            </a:r>
            <a:r>
              <a:rPr lang="ko-KR" altLang="en-US" sz="800" dirty="0" smtClean="0"/>
              <a:t> 개발함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주인공이 태어남</a:t>
            </a:r>
            <a:endParaRPr lang="ko-KR" altLang="en-US" sz="800" dirty="0"/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대부분이 자동화 되면서 인간의 삶의 형태가 바뀌고 노동의 패턴이 바뀌면서 인간생체리듬이 약화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대체의학의 발달로 기계화가 유행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인간의 생명력이 비약적으로 증가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주인공이 대체의학공학박사로 졸업 </a:t>
            </a:r>
            <a:endParaRPr lang="ko-KR" altLang="en-US" sz="800" dirty="0"/>
          </a:p>
        </p:txBody>
      </p:sp>
      <p:sp>
        <p:nvSpPr>
          <p:cNvPr id="15" name="설명선 2(강조선) 14"/>
          <p:cNvSpPr/>
          <p:nvPr/>
        </p:nvSpPr>
        <p:spPr>
          <a:xfrm>
            <a:off x="7448549" y="4049430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나노로봇의</a:t>
            </a:r>
            <a:r>
              <a:rPr lang="ko-KR" altLang="en-US" sz="800" dirty="0" smtClean="0"/>
              <a:t> 개발로 바이러스를 </a:t>
            </a:r>
            <a:r>
              <a:rPr lang="ko-KR" altLang="en-US" sz="800" dirty="0" err="1" smtClean="0"/>
              <a:t>직접처치하는</a:t>
            </a:r>
            <a:r>
              <a:rPr lang="ko-KR" altLang="en-US" sz="800" dirty="0" smtClean="0"/>
              <a:t> 기술개발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질병으로부터 해방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대부분의 사람들은 유행처럼 대체의학으로 </a:t>
            </a:r>
            <a:r>
              <a:rPr lang="en-US" altLang="ko-KR" sz="800" dirty="0" smtClean="0"/>
              <a:t>50%</a:t>
            </a:r>
            <a:r>
              <a:rPr lang="ko-KR" altLang="en-US" sz="800" dirty="0" smtClean="0"/>
              <a:t>이상 개조된 몸을 가진다</a:t>
            </a:r>
            <a:r>
              <a:rPr lang="en-US" altLang="ko-KR" sz="8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주인공은 완전한 </a:t>
            </a:r>
            <a:r>
              <a:rPr lang="ko-KR" altLang="en-US" sz="800" dirty="0" err="1" smtClean="0"/>
              <a:t>휴머노이드를</a:t>
            </a:r>
            <a:r>
              <a:rPr lang="ko-KR" altLang="en-US" sz="800" dirty="0" smtClean="0"/>
              <a:t> 창조하기 위해 사이버하트를 완성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에너지중심의 세계로 인해 에너지 약탈과 로봇에 반기를 든 세력이 생성</a:t>
            </a:r>
            <a:endParaRPr lang="ko-KR" altLang="en-US" sz="800" dirty="0"/>
          </a:p>
        </p:txBody>
      </p:sp>
      <p:sp>
        <p:nvSpPr>
          <p:cNvPr id="16" name="설명선 2(강조선) 15"/>
          <p:cNvSpPr/>
          <p:nvPr/>
        </p:nvSpPr>
        <p:spPr>
          <a:xfrm>
            <a:off x="8919796" y="1847273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에너지와 자원고갈로 인해  </a:t>
            </a:r>
            <a:endParaRPr lang="en-US" altLang="ko-KR" sz="800" dirty="0" smtClean="0"/>
          </a:p>
          <a:p>
            <a:r>
              <a:rPr lang="en-US" altLang="ko-KR" sz="800" dirty="0"/>
              <a:t> </a:t>
            </a:r>
            <a:r>
              <a:rPr lang="ko-KR" altLang="en-US" sz="800" dirty="0" smtClean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 smtClean="0"/>
              <a:t>쟁탈중이며</a:t>
            </a:r>
            <a:r>
              <a:rPr lang="ko-KR" altLang="en-US" sz="800" dirty="0" smtClean="0"/>
              <a:t> 무한에너지 사이버하트가 만들어지면서 새로운 국면에 접어든다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982200" y="309489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슈퍼 바이러스로 인해 전세계 인구의 절반이 사망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바이러스에 취약한 인간의 몸을 완전히 기계로 전환시키는 프로젝트진행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주인공의 부모님이 바이러스로 인해 사망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주인공은 바이러스로 인해 </a:t>
            </a:r>
            <a:r>
              <a:rPr lang="ko-KR" altLang="en-US" sz="800" dirty="0" err="1" smtClean="0"/>
              <a:t>한쪽폐와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왼쪽눈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오론손</a:t>
            </a:r>
            <a:r>
              <a:rPr lang="ko-KR" altLang="en-US" sz="800" dirty="0" smtClean="0"/>
              <a:t> 기능을 잃는다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018040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9742"/>
              <a:gd name="adj4" fmla="val -57116"/>
              <a:gd name="adj5" fmla="val -28304"/>
              <a:gd name="adj6" fmla="val -10867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사이버하트를 장착한 완전한 </a:t>
            </a:r>
            <a:r>
              <a:rPr lang="ko-KR" altLang="en-US" sz="800" dirty="0" err="1" smtClean="0"/>
              <a:t>휴먼로이드의</a:t>
            </a:r>
            <a:r>
              <a:rPr lang="ko-KR" altLang="en-US" sz="800" dirty="0" smtClean="0"/>
              <a:t> 완성을 앞두고 사이버하트를 </a:t>
            </a:r>
            <a:r>
              <a:rPr lang="ko-KR" altLang="en-US" sz="800" dirty="0" err="1" smtClean="0"/>
              <a:t>도난당한</a:t>
            </a:r>
            <a:r>
              <a:rPr lang="ko-KR" altLang="en-US" sz="800" dirty="0" smtClean="0"/>
              <a:t> 주인공은 사이버하트를 </a:t>
            </a:r>
            <a:r>
              <a:rPr lang="ko-KR" altLang="en-US" sz="800" dirty="0" err="1" smtClean="0"/>
              <a:t>찾기위해</a:t>
            </a:r>
            <a:r>
              <a:rPr lang="ko-KR" altLang="en-US" sz="800" dirty="0" smtClean="0"/>
              <a:t> 스스로를 개조하고 사이버하트를 찾으러 </a:t>
            </a:r>
            <a:r>
              <a:rPr lang="ko-KR" altLang="en-US" sz="800" dirty="0" err="1" smtClean="0"/>
              <a:t>반로봇단체를</a:t>
            </a:r>
            <a:r>
              <a:rPr lang="ko-KR" altLang="en-US" sz="800" dirty="0" smtClean="0"/>
              <a:t> 소탕하는 모험을 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시놉시스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세계관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 smtClean="0"/>
              <a:t>서기 </a:t>
            </a:r>
            <a:r>
              <a:rPr lang="en-US" altLang="ko-KR" sz="1800" b="0" dirty="0" smtClean="0"/>
              <a:t>2105</a:t>
            </a:r>
            <a:r>
              <a:rPr lang="ko-KR" altLang="en-US" sz="1800" b="0" dirty="0" smtClean="0"/>
              <a:t>년 기계화된 문명의 사이버테크놀로지의 시대이다</a:t>
            </a:r>
            <a:r>
              <a:rPr lang="en-US" altLang="ko-KR" sz="1800" b="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 smtClean="0"/>
              <a:t>완전한 네트워크의 시대이며 전기에너지의 생산을 위해 대규모 에너지공장과 부품생산지대가 </a:t>
            </a:r>
            <a:r>
              <a:rPr lang="ko-KR" altLang="en-US" sz="1800" b="0" dirty="0" err="1" smtClean="0"/>
              <a:t>덮혀</a:t>
            </a:r>
            <a:r>
              <a:rPr lang="ko-KR" altLang="en-US" sz="1800" b="0" dirty="0" smtClean="0"/>
              <a:t> 있다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자연을 파괴해서 현실세계는 </a:t>
            </a:r>
            <a:r>
              <a:rPr lang="ko-KR" altLang="en-US" sz="1800" b="0" dirty="0" err="1" smtClean="0"/>
              <a:t>어둠고</a:t>
            </a:r>
            <a:r>
              <a:rPr lang="ko-KR" altLang="en-US" sz="1800" b="0" dirty="0" smtClean="0"/>
              <a:t> 공해로 인한 스모그가 </a:t>
            </a:r>
            <a:r>
              <a:rPr lang="ko-KR" altLang="en-US" sz="1800" b="0" dirty="0" err="1" smtClean="0"/>
              <a:t>온세상을</a:t>
            </a:r>
            <a:r>
              <a:rPr lang="ko-KR" altLang="en-US" sz="1800" b="0" dirty="0" smtClean="0"/>
              <a:t> 뒤덮고 있다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과거의 모든 아름다운 것들은 가상세계에서 재현되어있다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대부분이 자동화 되어있어 주 소비자는 인간과 기계화 인간들이며 완전한 </a:t>
            </a:r>
            <a:r>
              <a:rPr lang="ko-KR" altLang="en-US" sz="1800" b="0" dirty="0" err="1" smtClean="0"/>
              <a:t>휴머노이드는</a:t>
            </a:r>
            <a:r>
              <a:rPr lang="ko-KR" altLang="en-US" sz="1800" b="0" dirty="0" smtClean="0"/>
              <a:t> 존재하지 않는다</a:t>
            </a:r>
            <a:r>
              <a:rPr lang="en-US" altLang="ko-KR" sz="1800" b="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 smtClean="0"/>
              <a:t>과학기술의 </a:t>
            </a:r>
            <a:r>
              <a:rPr lang="ko-KR" altLang="en-US" sz="1800" b="0" dirty="0"/>
              <a:t>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</a:t>
            </a:r>
            <a:r>
              <a:rPr lang="ko-KR" altLang="en-US" sz="1800" b="0" dirty="0" smtClean="0"/>
              <a:t>심장과 </a:t>
            </a:r>
            <a:r>
              <a:rPr lang="ko-KR" altLang="en-US" sz="1800" b="0" dirty="0"/>
              <a:t>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 smtClean="0"/>
              <a:t>과학은 </a:t>
            </a:r>
            <a:r>
              <a:rPr lang="ko-KR" altLang="en-US" sz="1800" b="0" dirty="0"/>
              <a:t>계속 발달되었지만 기계와 자동화의 증가로 </a:t>
            </a:r>
            <a:r>
              <a:rPr lang="ko-KR" altLang="en-US" sz="1800" b="0" dirty="0" smtClean="0"/>
              <a:t>인해 </a:t>
            </a:r>
            <a:r>
              <a:rPr lang="ko-KR" altLang="en-US" sz="1800" b="0" dirty="0" err="1" smtClean="0"/>
              <a:t>인간의외형은</a:t>
            </a:r>
            <a:r>
              <a:rPr lang="ko-KR" altLang="en-US" sz="1800" b="0" dirty="0" smtClean="0"/>
              <a:t> 약해져 가고 대체된 기계장비들은 에너지를 소모하는 형태이다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오래 </a:t>
            </a:r>
            <a:r>
              <a:rPr lang="ko-KR" altLang="en-US" sz="1800" b="0" dirty="0" err="1" smtClean="0"/>
              <a:t>살기위해서는</a:t>
            </a:r>
            <a:r>
              <a:rPr lang="ko-KR" altLang="en-US" sz="1800" b="0" dirty="0" smtClean="0"/>
              <a:t> 더 많은 에너지가 </a:t>
            </a:r>
            <a:r>
              <a:rPr lang="ko-KR" altLang="en-US" sz="1800" b="0" dirty="0"/>
              <a:t>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 smtClean="0"/>
              <a:t>에너지를 둘러싼 각국의 쟁탈전은 급기야 </a:t>
            </a:r>
            <a:r>
              <a:rPr lang="en-US" altLang="ko-KR" sz="1800" b="0" dirty="0" smtClean="0"/>
              <a:t>2</a:t>
            </a:r>
            <a:r>
              <a:rPr lang="ko-KR" altLang="en-US" sz="1800" b="0" dirty="0" smtClean="0"/>
              <a:t>개의 세력으로 나누어진다</a:t>
            </a:r>
            <a:r>
              <a:rPr lang="en-US" altLang="ko-KR" sz="1800" b="0" dirty="0" smtClean="0"/>
              <a:t>. </a:t>
            </a:r>
            <a:r>
              <a:rPr lang="ko-KR" altLang="en-US" sz="1800" b="0" dirty="0" smtClean="0"/>
              <a:t>기술과 로봇의 힘을 맹신하는 집단과 인간의 감정과 자연으로의 회귀를 </a:t>
            </a:r>
            <a:r>
              <a:rPr lang="ko-KR" altLang="en-US" sz="1800" b="0" dirty="0" err="1" smtClean="0"/>
              <a:t>꿈꾸는집단으로</a:t>
            </a:r>
            <a:r>
              <a:rPr lang="ko-KR" altLang="en-US" sz="1800" b="0" dirty="0" smtClean="0"/>
              <a:t> 분리되고 생존을 위한 대결이 이어지고 있다</a:t>
            </a:r>
            <a:r>
              <a:rPr lang="en-US" altLang="ko-KR" sz="1800" b="0" dirty="0" smtClean="0"/>
              <a:t>.</a:t>
            </a:r>
            <a:endParaRPr lang="en-US" altLang="ko-KR" sz="18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Copyright(c)2020. All rights reserved by </a:t>
            </a:r>
            <a:r>
              <a:rPr lang="en-US" altLang="ko-KR" dirty="0" err="1" smtClean="0"/>
              <a:t>Kyungho.lee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시놉시스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5200" y="1825625"/>
            <a:ext cx="4038600" cy="4351338"/>
          </a:xfrm>
        </p:spPr>
        <p:txBody>
          <a:bodyPr>
            <a:normAutofit/>
          </a:bodyPr>
          <a:lstStyle/>
          <a:p>
            <a:r>
              <a:rPr lang="ko-KR" altLang="en-US" sz="2400" b="0" dirty="0" smtClean="0"/>
              <a:t>서기 </a:t>
            </a:r>
            <a:r>
              <a:rPr lang="en-US" altLang="ko-KR" sz="2400" b="0" dirty="0" smtClean="0"/>
              <a:t>2112</a:t>
            </a:r>
            <a:r>
              <a:rPr lang="ko-KR" altLang="en-US" sz="2400" b="0" dirty="0" smtClean="0"/>
              <a:t>년 미래</a:t>
            </a:r>
            <a:r>
              <a:rPr lang="en-US" altLang="ko-KR" sz="2400" b="0" dirty="0" smtClean="0"/>
              <a:t>,</a:t>
            </a:r>
          </a:p>
          <a:p>
            <a:r>
              <a:rPr lang="ko-KR" altLang="en-US" sz="2400" b="0" dirty="0" smtClean="0"/>
              <a:t>도시와 도시주변</a:t>
            </a:r>
            <a:endParaRPr lang="en-US" altLang="ko-KR" sz="2400" b="0" dirty="0" smtClean="0"/>
          </a:p>
          <a:p>
            <a:endParaRPr lang="en-US" altLang="ko-KR" sz="2400" b="0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2" y="1676400"/>
            <a:ext cx="6877286" cy="39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 smtClean="0"/>
              <a:t>주제 </a:t>
            </a:r>
            <a:r>
              <a:rPr lang="en-US" altLang="ko-KR" sz="2000" b="0" dirty="0" smtClean="0"/>
              <a:t>: </a:t>
            </a:r>
            <a:r>
              <a:rPr lang="ko-KR" altLang="en-US" sz="2000" b="0" dirty="0" smtClean="0"/>
              <a:t>인간의 육체와 정신을 대체하는 로봇세상은 인간에게 어떤 미래를 가져다 줄까</a:t>
            </a:r>
            <a:r>
              <a:rPr lang="en-US" altLang="ko-KR" sz="2000" b="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smtClean="0"/>
              <a:t>목표 </a:t>
            </a:r>
            <a:r>
              <a:rPr lang="en-US" altLang="ko-KR" sz="2000" b="0" dirty="0" smtClean="0"/>
              <a:t>: </a:t>
            </a:r>
            <a:r>
              <a:rPr lang="ko-KR" altLang="en-US" sz="2000" b="0" dirty="0" smtClean="0"/>
              <a:t>무한에너지 사이버하트는 인간의 영혼을 재료로 만든 </a:t>
            </a:r>
            <a:r>
              <a:rPr lang="ko-KR" altLang="en-US" sz="2000" b="0" dirty="0" err="1" smtClean="0"/>
              <a:t>초월적과학의</a:t>
            </a:r>
            <a:r>
              <a:rPr lang="ko-KR" altLang="en-US" sz="2000" b="0" dirty="0" smtClean="0"/>
              <a:t> 산물 </a:t>
            </a:r>
            <a:r>
              <a:rPr lang="ko-KR" altLang="en-US" sz="2000" b="0" dirty="0" smtClean="0"/>
              <a:t>이다</a:t>
            </a:r>
            <a:r>
              <a:rPr lang="en-US" altLang="ko-KR" sz="2000" b="0" dirty="0" smtClean="0"/>
              <a:t>. </a:t>
            </a:r>
            <a:r>
              <a:rPr lang="ko-KR" altLang="en-US" sz="2000" b="0" dirty="0" smtClean="0"/>
              <a:t>사이버하트를 장착한 완전한 </a:t>
            </a:r>
            <a:r>
              <a:rPr lang="ko-KR" altLang="en-US" sz="2000" b="0" dirty="0" err="1" smtClean="0"/>
              <a:t>휴머노이드를</a:t>
            </a:r>
            <a:r>
              <a:rPr lang="ko-KR" altLang="en-US" sz="2000" b="0" dirty="0" smtClean="0"/>
              <a:t> 완성하기 위한 주인공의 모험을 다룬다</a:t>
            </a:r>
            <a:r>
              <a:rPr lang="en-US" altLang="ko-KR" sz="2000" b="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 smtClean="0"/>
              <a:t>메인플롯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>: cyber heart</a:t>
            </a:r>
            <a:r>
              <a:rPr lang="ko-KR" altLang="en-US" sz="2000" b="0" dirty="0" smtClean="0"/>
              <a:t>를 도난 당한 후 자신의 몸을 </a:t>
            </a:r>
            <a:r>
              <a:rPr lang="ko-KR" altLang="en-US" sz="2000" b="0" dirty="0" err="1" smtClean="0"/>
              <a:t>전투형으로</a:t>
            </a:r>
            <a:r>
              <a:rPr lang="ko-KR" altLang="en-US" sz="2000" b="0" dirty="0" smtClean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샤롯</a:t>
            </a:r>
            <a:r>
              <a:rPr lang="en-US" altLang="ko-KR" sz="2000" b="0" dirty="0" smtClean="0"/>
              <a:t>)</a:t>
            </a:r>
            <a:r>
              <a:rPr lang="ko-KR" altLang="en-US" sz="2000" b="0" dirty="0" smtClean="0"/>
              <a:t>이 </a:t>
            </a:r>
            <a:r>
              <a:rPr lang="ko-KR" altLang="en-US" sz="2000" b="0" dirty="0" err="1" smtClean="0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 smtClean="0"/>
              <a:t>지능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알프</a:t>
            </a:r>
            <a:r>
              <a:rPr lang="en-US" altLang="ko-KR" sz="2000" b="0" dirty="0" smtClean="0"/>
              <a:t>)</a:t>
            </a:r>
            <a:r>
              <a:rPr lang="ko-KR" altLang="en-US" sz="2000" b="0" dirty="0" smtClean="0"/>
              <a:t>의 도움으로 </a:t>
            </a:r>
            <a:r>
              <a:rPr lang="en-US" altLang="ko-KR" sz="2000" b="0" dirty="0" smtClean="0"/>
              <a:t>BH</a:t>
            </a:r>
            <a:r>
              <a:rPr lang="ko-KR" altLang="en-US" sz="2000" b="0" dirty="0" smtClean="0"/>
              <a:t> 단체의 본부를 찾아냈다</a:t>
            </a:r>
            <a:r>
              <a:rPr lang="en-US" altLang="ko-KR" sz="2000" b="0" dirty="0" smtClean="0"/>
              <a:t>. </a:t>
            </a:r>
            <a:r>
              <a:rPr lang="ko-KR" altLang="en-US" sz="2000" b="0" dirty="0" smtClean="0"/>
              <a:t>무사히 잠입한 </a:t>
            </a:r>
            <a:r>
              <a:rPr lang="ko-KR" altLang="en-US" sz="2000" b="0" dirty="0" err="1" smtClean="0"/>
              <a:t>샤롯은</a:t>
            </a:r>
            <a:r>
              <a:rPr lang="ko-KR" altLang="en-US" sz="2000" b="0" dirty="0" smtClean="0"/>
              <a:t> 사이보그와 공격로봇을 따돌리고 총지휘자 </a:t>
            </a:r>
            <a:r>
              <a:rPr lang="ko-KR" altLang="en-US" sz="2000" b="0" dirty="0" err="1" smtClean="0"/>
              <a:t>이바노프의</a:t>
            </a:r>
            <a:r>
              <a:rPr lang="ko-KR" altLang="en-US" sz="2000" b="0" dirty="0" smtClean="0"/>
              <a:t> </a:t>
            </a:r>
            <a:r>
              <a:rPr lang="ko-KR" altLang="en-US" sz="2000" b="0" dirty="0" err="1" smtClean="0"/>
              <a:t>연구동에</a:t>
            </a:r>
            <a:r>
              <a:rPr lang="ko-KR" altLang="en-US" sz="2000" b="0" dirty="0" smtClean="0"/>
              <a:t> 도착해서 마지막 전투를 벌인다</a:t>
            </a:r>
            <a:r>
              <a:rPr lang="en-US" altLang="ko-KR" sz="2000" b="0" dirty="0" smtClean="0"/>
              <a:t>.</a:t>
            </a:r>
            <a:endParaRPr lang="en-US" altLang="ko-KR" sz="2000" b="0" dirty="0" smtClean="0"/>
          </a:p>
          <a:p>
            <a:pPr>
              <a:lnSpc>
                <a:spcPct val="100000"/>
              </a:lnSpc>
            </a:pPr>
            <a:r>
              <a:rPr lang="en-US" altLang="ko-KR" sz="2000" b="0" dirty="0" smtClean="0"/>
              <a:t>Cyber </a:t>
            </a:r>
            <a:r>
              <a:rPr lang="en-US" altLang="ko-KR" sz="2000" b="0" dirty="0"/>
              <a:t>Heart </a:t>
            </a:r>
            <a:r>
              <a:rPr lang="ko-KR" altLang="en-US" sz="2000" b="0" dirty="0"/>
              <a:t>는 </a:t>
            </a:r>
            <a:r>
              <a:rPr lang="ko-KR" altLang="en-US" sz="2000" b="0" dirty="0" err="1" smtClean="0"/>
              <a:t>무한의동력을</a:t>
            </a:r>
            <a:r>
              <a:rPr lang="ko-KR" altLang="en-US" sz="2000" b="0" dirty="0" smtClean="0"/>
              <a:t> 가능하게 하는 에너지원이다</a:t>
            </a:r>
            <a:r>
              <a:rPr lang="en-US" altLang="ko-KR" sz="2000" b="0" dirty="0" smtClean="0"/>
              <a:t>. </a:t>
            </a:r>
            <a:r>
              <a:rPr lang="ko-KR" altLang="en-US" sz="2000" b="0" dirty="0" smtClean="0"/>
              <a:t>최종적으로 </a:t>
            </a:r>
            <a:r>
              <a:rPr lang="ko-KR" altLang="en-US" sz="2000" b="0" dirty="0" err="1" smtClean="0"/>
              <a:t>샤롯에</a:t>
            </a:r>
            <a:r>
              <a:rPr lang="ko-KR" altLang="en-US" sz="2000" b="0" dirty="0" smtClean="0"/>
              <a:t> 의해 완성되었으나 그 원리와 제작방법은 베일에 쌓여있다</a:t>
            </a:r>
            <a:r>
              <a:rPr lang="en-US" altLang="ko-KR" sz="2000" b="0" dirty="0" smtClean="0"/>
              <a:t>. </a:t>
            </a:r>
            <a:r>
              <a:rPr lang="ko-KR" altLang="en-US" sz="2000" b="0" dirty="0" smtClean="0"/>
              <a:t>제작자인 </a:t>
            </a:r>
            <a:r>
              <a:rPr lang="ko-KR" altLang="en-US" sz="2000" b="0" dirty="0" err="1" smtClean="0"/>
              <a:t>샤롯도</a:t>
            </a:r>
            <a:r>
              <a:rPr lang="ko-KR" altLang="en-US" sz="2000" b="0" dirty="0" smtClean="0"/>
              <a:t> 우연에 의해 완성되어 동일한 상황을 재현하지 못하고 있다</a:t>
            </a:r>
            <a:r>
              <a:rPr lang="en-US" altLang="ko-KR" sz="2000" b="0" dirty="0" smtClean="0"/>
              <a:t>. </a:t>
            </a:r>
            <a:r>
              <a:rPr lang="ko-KR" altLang="en-US" sz="2000" b="0" dirty="0" err="1" smtClean="0"/>
              <a:t>샤롯이</a:t>
            </a:r>
            <a:r>
              <a:rPr lang="ko-KR" altLang="en-US" sz="2000" b="0" dirty="0" smtClean="0"/>
              <a:t> 사이버하트를 찾으려고 하는 이유는 사이버하트의 원동력을 </a:t>
            </a:r>
            <a:r>
              <a:rPr lang="ko-KR" altLang="en-US" sz="2000" b="0" dirty="0" err="1" smtClean="0"/>
              <a:t>감춰야할</a:t>
            </a:r>
            <a:r>
              <a:rPr lang="ko-KR" altLang="en-US" sz="2000" b="0" dirty="0" smtClean="0"/>
              <a:t> 이유가 있어서 이다</a:t>
            </a:r>
            <a:r>
              <a:rPr lang="en-US" altLang="ko-KR" sz="2000" b="0" dirty="0" smtClean="0"/>
              <a:t>. </a:t>
            </a:r>
            <a:r>
              <a:rPr lang="ko-KR" altLang="en-US" sz="2000" b="0" dirty="0" smtClean="0"/>
              <a:t>무사히 사이버 하트를 회수하고 사이버하트를 이용해 스스로가 완전한 </a:t>
            </a:r>
            <a:r>
              <a:rPr lang="ko-KR" altLang="en-US" sz="2000" b="0" dirty="0" err="1" smtClean="0"/>
              <a:t>휴머로이드가</a:t>
            </a:r>
            <a:r>
              <a:rPr lang="ko-KR" altLang="en-US" sz="2000" b="0" dirty="0" smtClean="0"/>
              <a:t> </a:t>
            </a:r>
            <a:r>
              <a:rPr lang="ko-KR" altLang="en-US" sz="2000" b="0" dirty="0" err="1" smtClean="0"/>
              <a:t>되는것이</a:t>
            </a:r>
            <a:r>
              <a:rPr lang="ko-KR" altLang="en-US" sz="2000" b="0" dirty="0" smtClean="0"/>
              <a:t> 목표이다</a:t>
            </a:r>
            <a:r>
              <a:rPr lang="en-US" altLang="ko-KR" sz="2000" b="0" dirty="0" smtClean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Player character</a:t>
            </a:r>
          </a:p>
          <a:p>
            <a:r>
              <a:rPr lang="ko-KR" altLang="en-US" sz="2000" dirty="0"/>
              <a:t>여성 공학박사</a:t>
            </a:r>
            <a:endParaRPr lang="en-US" altLang="ko-KR" sz="2000" dirty="0"/>
          </a:p>
          <a:p>
            <a:r>
              <a:rPr lang="ko-KR" altLang="en-US" sz="2000" dirty="0"/>
              <a:t>자신의 몸 일부를 개조해서 강력한 전투력과 </a:t>
            </a:r>
            <a:r>
              <a:rPr lang="ko-KR" altLang="en-US" sz="2000" dirty="0" smtClean="0"/>
              <a:t>무기개조가</a:t>
            </a:r>
            <a:r>
              <a:rPr lang="ko-KR" altLang="en-US" sz="2000" dirty="0" smtClean="0"/>
              <a:t> 가능 해졌다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기계를 잘 다룬다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머리가 좋다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뭔가 숨기고 있는 비밀이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=""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918</Words>
  <Application>Microsoft Office PowerPoint</Application>
  <PresentationFormat>와이드스크린</PresentationFormat>
  <Paragraphs>168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캐릭터(character)</vt:lpstr>
      <vt:lpstr>캐릭터 디자인 컨셉</vt:lpstr>
      <vt:lpstr>Character (NPC)</vt:lpstr>
      <vt:lpstr>캐릭터 디자인 컨셉</vt:lpstr>
      <vt:lpstr>Character (Boss)</vt:lpstr>
      <vt:lpstr>월드맵</vt:lpstr>
      <vt:lpstr>Display </vt:lpstr>
      <vt:lpstr>화면구성</vt:lpstr>
      <vt:lpstr>액션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59</cp:revision>
  <dcterms:created xsi:type="dcterms:W3CDTF">2020-01-21T01:52:18Z</dcterms:created>
  <dcterms:modified xsi:type="dcterms:W3CDTF">2020-02-05T08:45:04Z</dcterms:modified>
</cp:coreProperties>
</file>